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50"/>
  </p:normalViewPr>
  <p:slideViewPr>
    <p:cSldViewPr snapToGrid="0">
      <p:cViewPr varScale="1">
        <p:scale>
          <a:sx n="90" d="100"/>
          <a:sy n="90" d="100"/>
        </p:scale>
        <p:origin x="23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6AC2A-5361-8E86-D604-EC2A7716AF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87BCB-0307-2174-6768-D49FA2AAB9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02589-348B-CC5C-9FD7-2C12277B9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7A6F4-F3FF-1CC4-AF42-4A490C019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BA5A6-1ECE-0855-969A-45B77BE5D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92733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DEA78-3737-3808-2005-BD92056A9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93E194-C5AC-DCE7-E6C9-97174E5861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B043A-DC6C-72E6-9D03-61D0F2F1E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68E99-B214-7D25-1B88-1FFB68617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DABBB-76E8-CC56-9214-1B70BA3D7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72694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433C7E-6074-5688-2DDC-BB8C832F47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CF311E-C8E2-F8F9-8025-D926C2C90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763F9-1724-D602-4393-A1AE236CD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01E0D-43BE-E190-8346-FD90ACB9A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F11F6-D452-10E3-D348-FFD67CE0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41721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928B7-F7FE-2746-4867-0856DFCC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F5913-0722-F1E0-7952-4C65E83A3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C8FEF-0DF2-6008-4F82-8B2438ED0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E9ADC-57F7-666B-4175-374D8C3C3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6008E-1C38-2D4A-ED3E-E9EDCBD9B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95069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B5E3E-EFAF-BBA4-D418-995765D70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D7A75-AE33-F1A0-9ACE-68FC89988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0377E-618A-C921-EB5C-362028478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C20B8-E912-F5FD-852F-A4B322245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B7CF2-88C2-080D-D2A4-1FD976AE2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63123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6F55B-A9B2-6536-DE30-F6E0B3580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DF2A3-8779-9985-310F-BAE2818417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3A254E-1EB2-066E-47E3-E70F16EBDD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225556-1FD6-7974-1002-1F5414DFF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36D775-AAA4-5FA1-99AC-E2120F7F7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6B692-2E3F-A25D-9B51-0CF34C98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51220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11756-4F68-B587-C28B-6A07A99A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E4387E-F049-A209-2751-199C42424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7FD68-EEEB-A8A5-E56B-FD32BA21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6BE08F-84FE-ED9C-72A9-A0EB14A2B2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B9EB1C-4935-4052-152F-756B06C2CC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CD9995-32A5-3BC3-7EA4-8FE41A41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8F0760-472A-2EB9-BF1B-1149C08BF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BD3C4C-1B3D-D6B9-E80A-22F8C522D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8542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E1A7B-1123-D043-464C-74F427A82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F1D435-6C38-C660-A105-42EEFC16F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FB666F-4EF7-4061-AFC6-817F6A1B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EBB98-2937-4494-C9C6-7626FCD29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89972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1FFD08-0E8D-AF86-5345-138760D0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59B57B-26D9-8072-C310-6332FD2B1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DF6F9C-5061-16C5-57BC-45A5D4220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05001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B70E9-C9DC-4E44-7DFA-E5103F88A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3AF99-7858-66F4-E668-4395406D4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46ACB3-A717-A7F7-AFE4-CF22D5A35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2D13D7-E43B-DE05-A5F8-8AA59369D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39A09A-3AD6-6BB3-5999-50E7DAC40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BD9DD8-031B-5BF9-13BF-4F58C1E59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81759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C14B2-F6A4-EF3A-963A-8621DE9CC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198DE4-031C-1EC4-BC5A-03FABC78B3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6F1F8-F3D2-5B40-B76A-D1BEED5BB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274A86-E1A6-4E5F-B138-3DD2B37DD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587309-219A-4773-F859-B7DB011FF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C3C96-A95E-BD25-AEAF-C4F0BF7A8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66401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3C70E1-AD03-D005-FAA1-D65F01F7D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FBEB1-134A-EC93-6B79-1C657FA8D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C47ED-11B0-27DF-15D6-C3714B7F0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577B4-8757-8B4C-B005-07C8073AEFEA}" type="datetimeFigureOut">
              <a:rPr lang="en-NL" smtClean="0"/>
              <a:t>13/10/2022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2A91C-2B4E-A5C7-D3CD-C8DC9B787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5BF71-498D-59A8-D18F-239E49B85A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EF182-D9E8-9548-9B51-28FA87FB564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231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717BB7E-8A6D-0F93-D400-14B8449EDFB5}"/>
              </a:ext>
            </a:extLst>
          </p:cNvPr>
          <p:cNvGrpSpPr/>
          <p:nvPr/>
        </p:nvGrpSpPr>
        <p:grpSpPr>
          <a:xfrm>
            <a:off x="2209800" y="41002"/>
            <a:ext cx="8877300" cy="6025981"/>
            <a:chOff x="2209800" y="41002"/>
            <a:chExt cx="8877300" cy="602598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57E6DB9-8D15-956F-C6E0-6BD43DC85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800" y="41002"/>
              <a:ext cx="8877300" cy="6025981"/>
            </a:xfrm>
            <a:prstGeom prst="rect">
              <a:avLst/>
            </a:prstGeom>
          </p:spPr>
        </p:pic>
        <p:sp>
          <p:nvSpPr>
            <p:cNvPr id="3" name="Right Arrow 2">
              <a:extLst>
                <a:ext uri="{FF2B5EF4-FFF2-40B4-BE49-F238E27FC236}">
                  <a16:creationId xmlns:a16="http://schemas.microsoft.com/office/drawing/2014/main" id="{80BCE78E-8C05-0A43-7350-962EE49F9D01}"/>
                </a:ext>
              </a:extLst>
            </p:cNvPr>
            <p:cNvSpPr/>
            <p:nvPr/>
          </p:nvSpPr>
          <p:spPr>
            <a:xfrm>
              <a:off x="7629527" y="557213"/>
              <a:ext cx="2914650" cy="614362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/>
                <a:t>Step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9723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map&#10;&#10;Description automatically generated">
            <a:extLst>
              <a:ext uri="{FF2B5EF4-FFF2-40B4-BE49-F238E27FC236}">
                <a16:creationId xmlns:a16="http://schemas.microsoft.com/office/drawing/2014/main" id="{BCD6AF56-9455-6745-3C19-47A621846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65" y="0"/>
            <a:ext cx="11888870" cy="6858000"/>
          </a:xfrm>
          <a:prstGeom prst="rect">
            <a:avLst/>
          </a:prstGeom>
        </p:spPr>
      </p:pic>
      <p:sp>
        <p:nvSpPr>
          <p:cNvPr id="6" name="Left Arrow 5">
            <a:extLst>
              <a:ext uri="{FF2B5EF4-FFF2-40B4-BE49-F238E27FC236}">
                <a16:creationId xmlns:a16="http://schemas.microsoft.com/office/drawing/2014/main" id="{50633CEF-AC20-403F-C301-1D65B30ED57E}"/>
              </a:ext>
            </a:extLst>
          </p:cNvPr>
          <p:cNvSpPr/>
          <p:nvPr/>
        </p:nvSpPr>
        <p:spPr>
          <a:xfrm>
            <a:off x="3194609" y="2864708"/>
            <a:ext cx="2901392" cy="67151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/>
              <a:t>Step 2b select Denmark</a:t>
            </a:r>
            <a:endParaRPr lang="en-NL" dirty="0"/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331C0F4C-2516-D6D5-25D9-88C77814B323}"/>
              </a:ext>
            </a:extLst>
          </p:cNvPr>
          <p:cNvSpPr/>
          <p:nvPr/>
        </p:nvSpPr>
        <p:spPr>
          <a:xfrm>
            <a:off x="2234900" y="2193195"/>
            <a:ext cx="3786959" cy="67151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/>
              <a:t>Step 2a select the World Features</a:t>
            </a:r>
            <a:endParaRPr lang="en-NL" dirty="0"/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C1708F36-8697-4113-B026-C051A0CDC360}"/>
              </a:ext>
            </a:extLst>
          </p:cNvPr>
          <p:cNvSpPr/>
          <p:nvPr/>
        </p:nvSpPr>
        <p:spPr>
          <a:xfrm>
            <a:off x="962155" y="4189840"/>
            <a:ext cx="2901392" cy="67151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/>
              <a:t>Step 3a Polygon tool</a:t>
            </a:r>
            <a:endParaRPr lang="en-NL" dirty="0"/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75F0B97A-F65A-92BF-0649-BD1187677F74}"/>
              </a:ext>
            </a:extLst>
          </p:cNvPr>
          <p:cNvSpPr/>
          <p:nvPr/>
        </p:nvSpPr>
        <p:spPr>
          <a:xfrm>
            <a:off x="1743913" y="5057903"/>
            <a:ext cx="2901392" cy="67151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/>
              <a:t>Step 3b Use map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10029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map&#10;&#10;Description automatically generated">
            <a:extLst>
              <a:ext uri="{FF2B5EF4-FFF2-40B4-BE49-F238E27FC236}">
                <a16:creationId xmlns:a16="http://schemas.microsoft.com/office/drawing/2014/main" id="{FDEE9712-6A57-7325-AE3F-70AE5AA83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65" y="0"/>
            <a:ext cx="11888870" cy="68580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3EF36CB-E7F1-9A75-0062-C89609150C7B}"/>
              </a:ext>
            </a:extLst>
          </p:cNvPr>
          <p:cNvGrpSpPr/>
          <p:nvPr/>
        </p:nvGrpSpPr>
        <p:grpSpPr>
          <a:xfrm>
            <a:off x="5435364" y="324105"/>
            <a:ext cx="6169108" cy="2695575"/>
            <a:chOff x="303130" y="705104"/>
            <a:chExt cx="6169108" cy="2695575"/>
          </a:xfrm>
        </p:grpSpPr>
        <p:pic>
          <p:nvPicPr>
            <p:cNvPr id="2" name="Picture 1" descr="Graphical user interface, map&#10;&#10;Description automatically generated">
              <a:extLst>
                <a:ext uri="{FF2B5EF4-FFF2-40B4-BE49-F238E27FC236}">
                  <a16:creationId xmlns:a16="http://schemas.microsoft.com/office/drawing/2014/main" id="{BE947A3F-F52E-15EB-2931-3DC5145A9D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694" r="70189"/>
            <a:stretch/>
          </p:blipFill>
          <p:spPr>
            <a:xfrm>
              <a:off x="303130" y="705104"/>
              <a:ext cx="3544135" cy="2695575"/>
            </a:xfrm>
            <a:prstGeom prst="rect">
              <a:avLst/>
            </a:prstGeom>
          </p:spPr>
        </p:pic>
        <p:sp>
          <p:nvSpPr>
            <p:cNvPr id="4" name="Left Arrow 3">
              <a:extLst>
                <a:ext uri="{FF2B5EF4-FFF2-40B4-BE49-F238E27FC236}">
                  <a16:creationId xmlns:a16="http://schemas.microsoft.com/office/drawing/2014/main" id="{9C0EB094-8C6C-7EA1-B855-5A61316FBC52}"/>
                </a:ext>
              </a:extLst>
            </p:cNvPr>
            <p:cNvSpPr/>
            <p:nvPr/>
          </p:nvSpPr>
          <p:spPr>
            <a:xfrm>
              <a:off x="3345754" y="2286127"/>
              <a:ext cx="3126484" cy="671513"/>
            </a:xfrm>
            <a:prstGeom prst="lef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dirty="0"/>
                <a:t>Step 4 Define the date range</a:t>
              </a:r>
              <a:endParaRPr lang="en-NL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3DEE2B2-AE22-0770-7A0A-935769872202}"/>
              </a:ext>
            </a:extLst>
          </p:cNvPr>
          <p:cNvGrpSpPr/>
          <p:nvPr/>
        </p:nvGrpSpPr>
        <p:grpSpPr>
          <a:xfrm>
            <a:off x="5628440" y="3510217"/>
            <a:ext cx="6411995" cy="2324099"/>
            <a:chOff x="303129" y="3457322"/>
            <a:chExt cx="6411995" cy="23240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9B2C326-7DC2-E941-7822-47593D7B0B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6109" r="70187"/>
            <a:stretch/>
          </p:blipFill>
          <p:spPr>
            <a:xfrm>
              <a:off x="303129" y="3457322"/>
              <a:ext cx="3544135" cy="2324099"/>
            </a:xfrm>
            <a:prstGeom prst="rect">
              <a:avLst/>
            </a:prstGeom>
          </p:spPr>
        </p:pic>
        <p:sp>
          <p:nvSpPr>
            <p:cNvPr id="6" name="Left Arrow 5">
              <a:extLst>
                <a:ext uri="{FF2B5EF4-FFF2-40B4-BE49-F238E27FC236}">
                  <a16:creationId xmlns:a16="http://schemas.microsoft.com/office/drawing/2014/main" id="{9484F30B-2C8D-7C13-3F38-C12836930E8B}"/>
                </a:ext>
              </a:extLst>
            </p:cNvPr>
            <p:cNvSpPr/>
            <p:nvPr/>
          </p:nvSpPr>
          <p:spPr>
            <a:xfrm>
              <a:off x="3194607" y="4619371"/>
              <a:ext cx="3520517" cy="671513"/>
            </a:xfrm>
            <a:prstGeom prst="lef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GB" dirty="0"/>
                <a:t>Step 5 Define the cloud Coverage</a:t>
              </a:r>
              <a:endParaRPr lang="en-NL" dirty="0"/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FEC734-AB7C-2669-708F-26036A79E31F}"/>
              </a:ext>
            </a:extLst>
          </p:cNvPr>
          <p:cNvCxnSpPr>
            <a:cxnSpLocks/>
          </p:cNvCxnSpPr>
          <p:nvPr/>
        </p:nvCxnSpPr>
        <p:spPr>
          <a:xfrm flipH="1">
            <a:off x="1628775" y="4728099"/>
            <a:ext cx="3999665" cy="1106217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FA0CA5-E199-5C55-B20F-065628C4C07E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771525" y="1671893"/>
            <a:ext cx="4663839" cy="4057395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9151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2E63B9-110C-EAC7-10AF-F95F6554D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2655"/>
            <a:ext cx="11158538" cy="6890656"/>
          </a:xfrm>
          <a:prstGeom prst="rect">
            <a:avLst/>
          </a:prstGeom>
        </p:spPr>
      </p:pic>
      <p:sp>
        <p:nvSpPr>
          <p:cNvPr id="3" name="Left Arrow 2">
            <a:extLst>
              <a:ext uri="{FF2B5EF4-FFF2-40B4-BE49-F238E27FC236}">
                <a16:creationId xmlns:a16="http://schemas.microsoft.com/office/drawing/2014/main" id="{3C704C94-1008-6A86-3433-40DDDF71BB82}"/>
              </a:ext>
            </a:extLst>
          </p:cNvPr>
          <p:cNvSpPr/>
          <p:nvPr/>
        </p:nvSpPr>
        <p:spPr>
          <a:xfrm rot="637677">
            <a:off x="2795683" y="4687041"/>
            <a:ext cx="3890865" cy="67151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/>
              <a:t>Step 7 Select the Landsat 8 data</a:t>
            </a:r>
            <a:endParaRPr lang="en-NL" dirty="0"/>
          </a:p>
        </p:txBody>
      </p:sp>
      <p:sp>
        <p:nvSpPr>
          <p:cNvPr id="4" name="Left Arrow 3">
            <a:extLst>
              <a:ext uri="{FF2B5EF4-FFF2-40B4-BE49-F238E27FC236}">
                <a16:creationId xmlns:a16="http://schemas.microsoft.com/office/drawing/2014/main" id="{1A3970F4-4BD6-6A4D-01AD-1A0BB1CF5D0D}"/>
              </a:ext>
            </a:extLst>
          </p:cNvPr>
          <p:cNvSpPr/>
          <p:nvPr/>
        </p:nvSpPr>
        <p:spPr>
          <a:xfrm rot="20642298">
            <a:off x="2019464" y="3368184"/>
            <a:ext cx="4628526" cy="67151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/>
              <a:t>Step 6 Select the Landsat Collection 2 Level 1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587412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8F812A-8D2E-2ADC-FF0B-782E3463F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15650" cy="6740667"/>
          </a:xfrm>
          <a:prstGeom prst="rect">
            <a:avLst/>
          </a:prstGeom>
        </p:spPr>
      </p:pic>
      <p:sp>
        <p:nvSpPr>
          <p:cNvPr id="3" name="Left Arrow 2">
            <a:extLst>
              <a:ext uri="{FF2B5EF4-FFF2-40B4-BE49-F238E27FC236}">
                <a16:creationId xmlns:a16="http://schemas.microsoft.com/office/drawing/2014/main" id="{D8B93F1C-ACE7-C084-19BC-2471E9B5D5EF}"/>
              </a:ext>
            </a:extLst>
          </p:cNvPr>
          <p:cNvSpPr/>
          <p:nvPr/>
        </p:nvSpPr>
        <p:spPr>
          <a:xfrm>
            <a:off x="3334488" y="2133728"/>
            <a:ext cx="3126484" cy="67151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/>
              <a:t>Step 8a Define the Path</a:t>
            </a:r>
            <a:endParaRPr lang="en-NL" dirty="0"/>
          </a:p>
        </p:txBody>
      </p:sp>
      <p:sp>
        <p:nvSpPr>
          <p:cNvPr id="4" name="Left Arrow 3">
            <a:extLst>
              <a:ext uri="{FF2B5EF4-FFF2-40B4-BE49-F238E27FC236}">
                <a16:creationId xmlns:a16="http://schemas.microsoft.com/office/drawing/2014/main" id="{56592903-367C-89C0-3C02-9D7465F42222}"/>
              </a:ext>
            </a:extLst>
          </p:cNvPr>
          <p:cNvSpPr/>
          <p:nvPr/>
        </p:nvSpPr>
        <p:spPr>
          <a:xfrm>
            <a:off x="3334488" y="2914778"/>
            <a:ext cx="3126484" cy="67151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/>
              <a:t>Step 8b Define the Row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556234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C553E1-A2ED-50E6-1FFB-D6629DAE8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76"/>
            <a:ext cx="11105656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700AF19-25CE-3E9B-D05E-2D9C52B2DAAF}"/>
              </a:ext>
            </a:extLst>
          </p:cNvPr>
          <p:cNvSpPr>
            <a:spLocks noChangeAspect="1"/>
          </p:cNvSpPr>
          <p:nvPr/>
        </p:nvSpPr>
        <p:spPr>
          <a:xfrm>
            <a:off x="1800225" y="3056038"/>
            <a:ext cx="414337" cy="401538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AC12A8-D478-B122-DA83-A8048A1BBD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433" r="19605" b="11589"/>
          <a:stretch/>
        </p:blipFill>
        <p:spPr>
          <a:xfrm>
            <a:off x="2940758" y="0"/>
            <a:ext cx="8164898" cy="4200524"/>
          </a:xfrm>
          <a:prstGeom prst="rect">
            <a:avLst/>
          </a:prstGeom>
        </p:spPr>
      </p:pic>
      <p:sp>
        <p:nvSpPr>
          <p:cNvPr id="4" name="Left Arrow 3">
            <a:extLst>
              <a:ext uri="{FF2B5EF4-FFF2-40B4-BE49-F238E27FC236}">
                <a16:creationId xmlns:a16="http://schemas.microsoft.com/office/drawing/2014/main" id="{8A469767-A716-5BC8-0741-6ED0699A1C24}"/>
              </a:ext>
            </a:extLst>
          </p:cNvPr>
          <p:cNvSpPr/>
          <p:nvPr/>
        </p:nvSpPr>
        <p:spPr>
          <a:xfrm>
            <a:off x="2320452" y="2673476"/>
            <a:ext cx="3388669" cy="1035100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dirty="0"/>
              <a:t>Step 9 Search for the right image and download it</a:t>
            </a:r>
            <a:endParaRPr lang="en-NL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5CF9017-4FC1-7C0C-0999-DEEF519C0BBC}"/>
              </a:ext>
            </a:extLst>
          </p:cNvPr>
          <p:cNvSpPr/>
          <p:nvPr/>
        </p:nvSpPr>
        <p:spPr>
          <a:xfrm>
            <a:off x="2271714" y="199283"/>
            <a:ext cx="3775548" cy="13573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L" dirty="0"/>
              <a:t>Setp 10 </a:t>
            </a:r>
            <a:r>
              <a:rPr lang="en-GB" dirty="0"/>
              <a:t>get the Landsat Collection 2 Level-1 Product Bundle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258474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78</Words>
  <Application>Microsoft Macintosh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Ordonez Gloria</dc:creator>
  <cp:lastModifiedBy>Alejandro Ordonez Gloria</cp:lastModifiedBy>
  <cp:revision>1</cp:revision>
  <dcterms:created xsi:type="dcterms:W3CDTF">2022-10-13T08:06:23Z</dcterms:created>
  <dcterms:modified xsi:type="dcterms:W3CDTF">2022-10-13T09:11:25Z</dcterms:modified>
</cp:coreProperties>
</file>

<file path=docProps/thumbnail.jpeg>
</file>